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63" r:id="rId2"/>
  </p:sldIdLst>
  <p:sldSz cx="18900775" cy="33599438"/>
  <p:notesSz cx="6858000" cy="9144000"/>
  <p:defaultTextStyle>
    <a:defPPr>
      <a:defRPr lang="en-US"/>
    </a:defPPr>
    <a:lvl1pPr marL="0" algn="l" defTabSz="3493349" rtl="0" eaLnBrk="1" latinLnBrk="0" hangingPunct="1">
      <a:defRPr sz="6875" kern="1200">
        <a:solidFill>
          <a:schemeClr val="tx1"/>
        </a:solidFill>
        <a:latin typeface="+mn-lt"/>
        <a:ea typeface="+mn-ea"/>
        <a:cs typeface="+mn-cs"/>
      </a:defRPr>
    </a:lvl1pPr>
    <a:lvl2pPr marL="1746674" algn="l" defTabSz="3493349" rtl="0" eaLnBrk="1" latinLnBrk="0" hangingPunct="1">
      <a:defRPr sz="6875" kern="1200">
        <a:solidFill>
          <a:schemeClr val="tx1"/>
        </a:solidFill>
        <a:latin typeface="+mn-lt"/>
        <a:ea typeface="+mn-ea"/>
        <a:cs typeface="+mn-cs"/>
      </a:defRPr>
    </a:lvl2pPr>
    <a:lvl3pPr marL="3493349" algn="l" defTabSz="3493349" rtl="0" eaLnBrk="1" latinLnBrk="0" hangingPunct="1">
      <a:defRPr sz="6875" kern="1200">
        <a:solidFill>
          <a:schemeClr val="tx1"/>
        </a:solidFill>
        <a:latin typeface="+mn-lt"/>
        <a:ea typeface="+mn-ea"/>
        <a:cs typeface="+mn-cs"/>
      </a:defRPr>
    </a:lvl3pPr>
    <a:lvl4pPr marL="5240022" algn="l" defTabSz="3493349" rtl="0" eaLnBrk="1" latinLnBrk="0" hangingPunct="1">
      <a:defRPr sz="6875" kern="1200">
        <a:solidFill>
          <a:schemeClr val="tx1"/>
        </a:solidFill>
        <a:latin typeface="+mn-lt"/>
        <a:ea typeface="+mn-ea"/>
        <a:cs typeface="+mn-cs"/>
      </a:defRPr>
    </a:lvl4pPr>
    <a:lvl5pPr marL="6986696" algn="l" defTabSz="3493349" rtl="0" eaLnBrk="1" latinLnBrk="0" hangingPunct="1">
      <a:defRPr sz="6875" kern="1200">
        <a:solidFill>
          <a:schemeClr val="tx1"/>
        </a:solidFill>
        <a:latin typeface="+mn-lt"/>
        <a:ea typeface="+mn-ea"/>
        <a:cs typeface="+mn-cs"/>
      </a:defRPr>
    </a:lvl5pPr>
    <a:lvl6pPr marL="8733371" algn="l" defTabSz="3493349" rtl="0" eaLnBrk="1" latinLnBrk="0" hangingPunct="1">
      <a:defRPr sz="6875" kern="1200">
        <a:solidFill>
          <a:schemeClr val="tx1"/>
        </a:solidFill>
        <a:latin typeface="+mn-lt"/>
        <a:ea typeface="+mn-ea"/>
        <a:cs typeface="+mn-cs"/>
      </a:defRPr>
    </a:lvl6pPr>
    <a:lvl7pPr marL="10480045" algn="l" defTabSz="3493349" rtl="0" eaLnBrk="1" latinLnBrk="0" hangingPunct="1">
      <a:defRPr sz="6875" kern="1200">
        <a:solidFill>
          <a:schemeClr val="tx1"/>
        </a:solidFill>
        <a:latin typeface="+mn-lt"/>
        <a:ea typeface="+mn-ea"/>
        <a:cs typeface="+mn-cs"/>
      </a:defRPr>
    </a:lvl7pPr>
    <a:lvl8pPr marL="12226719" algn="l" defTabSz="3493349" rtl="0" eaLnBrk="1" latinLnBrk="0" hangingPunct="1">
      <a:defRPr sz="6875" kern="1200">
        <a:solidFill>
          <a:schemeClr val="tx1"/>
        </a:solidFill>
        <a:latin typeface="+mn-lt"/>
        <a:ea typeface="+mn-ea"/>
        <a:cs typeface="+mn-cs"/>
      </a:defRPr>
    </a:lvl8pPr>
    <a:lvl9pPr marL="13973389" algn="l" defTabSz="3493349" rtl="0" eaLnBrk="1" latinLnBrk="0" hangingPunct="1">
      <a:defRPr sz="687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6181"/>
    <a:srgbClr val="106936"/>
    <a:srgbClr val="DD51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92" autoAdjust="0"/>
    <p:restoredTop sz="94599"/>
  </p:normalViewPr>
  <p:slideViewPr>
    <p:cSldViewPr>
      <p:cViewPr varScale="1">
        <p:scale>
          <a:sx n="18" d="100"/>
          <a:sy n="18" d="100"/>
        </p:scale>
        <p:origin x="32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62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/>
              <a:t>This graph </a:t>
            </a:r>
            <a:r>
              <a:rPr lang="en-US" sz="2800" baseline="0" dirty="0"/>
              <a:t>will be 25x16cm</a:t>
            </a:r>
            <a:endParaRPr lang="en-US" sz="2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solidFill>
              <a:schemeClr val="accent1"/>
            </a:solidFill>
            <a:ln w="28575"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62-4918-8C3A-ABD919F5CD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7298144"/>
        <c:axId val="1210027760"/>
      </c:barChart>
      <c:catAx>
        <c:axId val="12972981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0027760"/>
        <c:crosses val="autoZero"/>
        <c:auto val="1"/>
        <c:lblAlgn val="ctr"/>
        <c:lblOffset val="100"/>
        <c:noMultiLvlLbl val="0"/>
      </c:catAx>
      <c:valAx>
        <c:axId val="1210027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97298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127000">
      <a:solidFill>
        <a:schemeClr val="tx1"/>
      </a:solidFill>
    </a:ln>
    <a:effectLst>
      <a:outerShdw blurRad="50800" dist="393700" dir="2700000" algn="tl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5CCE2-E413-4CC8-8517-D73BDF38A5DD}" type="datetimeFigureOut">
              <a:rPr lang="en-AU" smtClean="0"/>
              <a:t>18/02/2019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42610-AF3F-4C5D-9312-3F50DC65A87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0149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34285" y="3762261"/>
            <a:ext cx="18032302" cy="152063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0" name="Author"/>
          <p:cNvSpPr>
            <a:spLocks noGrp="1"/>
          </p:cNvSpPr>
          <p:nvPr>
            <p:ph type="body" sz="quarter" idx="13" hasCustomPrompt="1"/>
          </p:nvPr>
        </p:nvSpPr>
        <p:spPr>
          <a:xfrm>
            <a:off x="437125" y="5537248"/>
            <a:ext cx="18032400" cy="605287"/>
          </a:xfrm>
        </p:spPr>
        <p:txBody>
          <a:bodyPr anchor="ctr">
            <a:noAutofit/>
          </a:bodyPr>
          <a:lstStyle>
            <a:lvl1pPr marL="0" indent="0" algn="l">
              <a:buNone/>
              <a:defRPr sz="38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dirty="0"/>
              <a:t>Author/s</a:t>
            </a:r>
          </a:p>
        </p:txBody>
      </p:sp>
      <p:sp>
        <p:nvSpPr>
          <p:cNvPr id="18" name="Content 2"/>
          <p:cNvSpPr>
            <a:spLocks noGrp="1"/>
          </p:cNvSpPr>
          <p:nvPr>
            <p:ph sz="quarter" idx="10"/>
          </p:nvPr>
        </p:nvSpPr>
        <p:spPr>
          <a:xfrm>
            <a:off x="434285" y="6457085"/>
            <a:ext cx="18032400" cy="255559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050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Doub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">
            <a:extLst>
              <a:ext uri="{FF2B5EF4-FFF2-40B4-BE49-F238E27FC236}">
                <a16:creationId xmlns:a16="http://schemas.microsoft.com/office/drawing/2014/main" id="{7C67A209-0644-4216-B1C5-2869CAADE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285" y="3762261"/>
            <a:ext cx="18032302" cy="152063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Author">
            <a:extLst>
              <a:ext uri="{FF2B5EF4-FFF2-40B4-BE49-F238E27FC236}">
                <a16:creationId xmlns:a16="http://schemas.microsoft.com/office/drawing/2014/main" id="{02572904-B795-451E-BF42-F8D3F3F6CE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7125" y="5537248"/>
            <a:ext cx="18032400" cy="605287"/>
          </a:xfrm>
        </p:spPr>
        <p:txBody>
          <a:bodyPr anchor="ctr">
            <a:noAutofit/>
          </a:bodyPr>
          <a:lstStyle>
            <a:lvl1pPr marL="0" indent="0" algn="l">
              <a:buNone/>
              <a:defRPr sz="38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dirty="0"/>
              <a:t>Author/s</a:t>
            </a:r>
          </a:p>
        </p:txBody>
      </p:sp>
      <p:sp>
        <p:nvSpPr>
          <p:cNvPr id="9" name="Content 2">
            <a:extLst>
              <a:ext uri="{FF2B5EF4-FFF2-40B4-BE49-F238E27FC236}">
                <a16:creationId xmlns:a16="http://schemas.microsoft.com/office/drawing/2014/main" id="{433BE57F-4C61-4786-8928-4CAEF31B4D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4285" y="6457085"/>
            <a:ext cx="18032400" cy="255559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5071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2"/>
          <p:cNvSpPr>
            <a:spLocks noGrp="1"/>
          </p:cNvSpPr>
          <p:nvPr>
            <p:ph sz="quarter" idx="10"/>
          </p:nvPr>
        </p:nvSpPr>
        <p:spPr>
          <a:xfrm>
            <a:off x="365528" y="6519008"/>
            <a:ext cx="18099130" cy="1262097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DC79A885-A324-4498-AE02-59D2AD508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285" y="3762261"/>
            <a:ext cx="18032302" cy="152063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9" name="Author">
            <a:extLst>
              <a:ext uri="{FF2B5EF4-FFF2-40B4-BE49-F238E27FC236}">
                <a16:creationId xmlns:a16="http://schemas.microsoft.com/office/drawing/2014/main" id="{258178CF-CC16-4ACC-B0D0-55F1BFDF0F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7125" y="5537248"/>
            <a:ext cx="18032400" cy="605287"/>
          </a:xfrm>
        </p:spPr>
        <p:txBody>
          <a:bodyPr anchor="ctr">
            <a:noAutofit/>
          </a:bodyPr>
          <a:lstStyle>
            <a:lvl1pPr marL="0" indent="0" algn="l">
              <a:buNone/>
              <a:defRPr sz="38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dirty="0"/>
              <a:t>Author/s</a:t>
            </a:r>
          </a:p>
        </p:txBody>
      </p:sp>
      <p:sp>
        <p:nvSpPr>
          <p:cNvPr id="12" name="Content 2">
            <a:extLst>
              <a:ext uri="{FF2B5EF4-FFF2-40B4-BE49-F238E27FC236}">
                <a16:creationId xmlns:a16="http://schemas.microsoft.com/office/drawing/2014/main" id="{1976F990-8271-47D1-A198-0C613526680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45148" y="19516452"/>
            <a:ext cx="18099130" cy="1262097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4591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le Doubl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2"/>
          <p:cNvSpPr>
            <a:spLocks noGrp="1"/>
          </p:cNvSpPr>
          <p:nvPr>
            <p:ph sz="quarter" idx="10"/>
          </p:nvPr>
        </p:nvSpPr>
        <p:spPr>
          <a:xfrm>
            <a:off x="409344" y="6396886"/>
            <a:ext cx="18099130" cy="1225970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9" name="Content 1"/>
          <p:cNvSpPr>
            <a:spLocks noGrp="1"/>
          </p:cNvSpPr>
          <p:nvPr>
            <p:ph sz="quarter" idx="17"/>
          </p:nvPr>
        </p:nvSpPr>
        <p:spPr>
          <a:xfrm>
            <a:off x="400824" y="18673831"/>
            <a:ext cx="9058085" cy="1345404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1" name="Content 1"/>
          <p:cNvSpPr>
            <a:spLocks noGrp="1"/>
          </p:cNvSpPr>
          <p:nvPr>
            <p:ph sz="quarter" idx="18"/>
          </p:nvPr>
        </p:nvSpPr>
        <p:spPr>
          <a:xfrm>
            <a:off x="9456556" y="18671927"/>
            <a:ext cx="9043401" cy="1345404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325401E7-AF57-4952-AF85-084D691A9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285" y="3762261"/>
            <a:ext cx="18032302" cy="152063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1" name="Author">
            <a:extLst>
              <a:ext uri="{FF2B5EF4-FFF2-40B4-BE49-F238E27FC236}">
                <a16:creationId xmlns:a16="http://schemas.microsoft.com/office/drawing/2014/main" id="{8CB72C3B-C474-4F0E-81BB-DC28F97740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7125" y="5537248"/>
            <a:ext cx="18032400" cy="605287"/>
          </a:xfrm>
        </p:spPr>
        <p:txBody>
          <a:bodyPr anchor="ctr">
            <a:noAutofit/>
          </a:bodyPr>
          <a:lstStyle>
            <a:lvl1pPr marL="0" indent="0" algn="l">
              <a:buNone/>
              <a:defRPr sz="38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dirty="0"/>
              <a:t>Author/s</a:t>
            </a:r>
          </a:p>
        </p:txBody>
      </p:sp>
    </p:spTree>
    <p:extLst>
      <p:ext uri="{BB962C8B-B14F-4D97-AF65-F5344CB8AC3E}">
        <p14:creationId xmlns:p14="http://schemas.microsoft.com/office/powerpoint/2010/main" val="177971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le Doub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2"/>
          <p:cNvSpPr>
            <a:spLocks noGrp="1"/>
          </p:cNvSpPr>
          <p:nvPr>
            <p:ph sz="quarter" idx="10"/>
          </p:nvPr>
        </p:nvSpPr>
        <p:spPr>
          <a:xfrm>
            <a:off x="474492" y="6574071"/>
            <a:ext cx="9015830" cy="12601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19" name="Content 1"/>
          <p:cNvSpPr>
            <a:spLocks noGrp="1"/>
          </p:cNvSpPr>
          <p:nvPr>
            <p:ph sz="quarter" idx="17"/>
          </p:nvPr>
        </p:nvSpPr>
        <p:spPr>
          <a:xfrm>
            <a:off x="9524052" y="6574583"/>
            <a:ext cx="9015830" cy="12601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1" name="Content 1"/>
          <p:cNvSpPr>
            <a:spLocks noGrp="1"/>
          </p:cNvSpPr>
          <p:nvPr>
            <p:ph sz="quarter" idx="18"/>
          </p:nvPr>
        </p:nvSpPr>
        <p:spPr>
          <a:xfrm>
            <a:off x="440752" y="19238635"/>
            <a:ext cx="18099130" cy="128267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D11CF1AD-CC83-4BFB-838A-4F7DC4388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285" y="3762261"/>
            <a:ext cx="18032302" cy="152063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1" name="Author">
            <a:extLst>
              <a:ext uri="{FF2B5EF4-FFF2-40B4-BE49-F238E27FC236}">
                <a16:creationId xmlns:a16="http://schemas.microsoft.com/office/drawing/2014/main" id="{DC681AA9-E17F-42BE-A4A4-67F80413DD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7125" y="5537248"/>
            <a:ext cx="18032400" cy="605287"/>
          </a:xfrm>
        </p:spPr>
        <p:txBody>
          <a:bodyPr anchor="ctr">
            <a:noAutofit/>
          </a:bodyPr>
          <a:lstStyle>
            <a:lvl1pPr marL="0" indent="0" algn="l">
              <a:buNone/>
              <a:defRPr sz="38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dirty="0"/>
              <a:t>Author/s</a:t>
            </a:r>
          </a:p>
        </p:txBody>
      </p:sp>
    </p:spTree>
    <p:extLst>
      <p:ext uri="{BB962C8B-B14F-4D97-AF65-F5344CB8AC3E}">
        <p14:creationId xmlns:p14="http://schemas.microsoft.com/office/powerpoint/2010/main" val="4226182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">
            <a:extLst>
              <a:ext uri="{FF2B5EF4-FFF2-40B4-BE49-F238E27FC236}">
                <a16:creationId xmlns:a16="http://schemas.microsoft.com/office/drawing/2014/main" id="{1BE41EBC-7ACB-4D28-B0FC-029378871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285" y="3762261"/>
            <a:ext cx="18032302" cy="1520636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Author">
            <a:extLst>
              <a:ext uri="{FF2B5EF4-FFF2-40B4-BE49-F238E27FC236}">
                <a16:creationId xmlns:a16="http://schemas.microsoft.com/office/drawing/2014/main" id="{C2EBD9F2-DF08-47BA-8B6D-5492428825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7125" y="5537248"/>
            <a:ext cx="18032400" cy="605287"/>
          </a:xfrm>
        </p:spPr>
        <p:txBody>
          <a:bodyPr anchor="ctr">
            <a:noAutofit/>
          </a:bodyPr>
          <a:lstStyle>
            <a:lvl1pPr marL="0" indent="0" algn="l">
              <a:buNone/>
              <a:defRPr sz="3800">
                <a:solidFill>
                  <a:schemeClr val="tx1"/>
                </a:solidFill>
              </a:defRPr>
            </a:lvl1pPr>
          </a:lstStyle>
          <a:p>
            <a:pPr lvl="0"/>
            <a:r>
              <a:rPr lang="en-AU" dirty="0"/>
              <a:t>Author/s</a:t>
            </a:r>
          </a:p>
        </p:txBody>
      </p:sp>
      <p:sp>
        <p:nvSpPr>
          <p:cNvPr id="9" name="Content 2">
            <a:extLst>
              <a:ext uri="{FF2B5EF4-FFF2-40B4-BE49-F238E27FC236}">
                <a16:creationId xmlns:a16="http://schemas.microsoft.com/office/drawing/2014/main" id="{B4193DA8-A6F5-4AEE-B982-D472A6B031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4285" y="6457085"/>
            <a:ext cx="18032400" cy="255559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0348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in Text"/>
          <p:cNvSpPr>
            <a:spLocks noGrp="1"/>
          </p:cNvSpPr>
          <p:nvPr>
            <p:ph type="body" idx="1"/>
          </p:nvPr>
        </p:nvSpPr>
        <p:spPr>
          <a:xfrm>
            <a:off x="400823" y="6563179"/>
            <a:ext cx="18099126" cy="25449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7532" y="3903717"/>
            <a:ext cx="18100800" cy="22065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7" name="Picture 6" descr="A picture containing clipart&#10;&#10;Description automatically generated">
            <a:extLst>
              <a:ext uri="{FF2B5EF4-FFF2-40B4-BE49-F238E27FC236}">
                <a16:creationId xmlns:a16="http://schemas.microsoft.com/office/drawing/2014/main" id="{8159D366-5490-4AFA-A2E4-475059AFC5F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215" y="0"/>
            <a:ext cx="12754343" cy="371083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43D2426-56A4-4438-812D-03F59D9945FB}"/>
              </a:ext>
            </a:extLst>
          </p:cNvPr>
          <p:cNvSpPr/>
          <p:nvPr userDrawn="1"/>
        </p:nvSpPr>
        <p:spPr>
          <a:xfrm>
            <a:off x="1" y="32692586"/>
            <a:ext cx="18900777" cy="9068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796711-256A-44B9-B7A3-0B48ACAFCA05}"/>
              </a:ext>
            </a:extLst>
          </p:cNvPr>
          <p:cNvSpPr/>
          <p:nvPr userDrawn="1"/>
        </p:nvSpPr>
        <p:spPr>
          <a:xfrm>
            <a:off x="17544" y="32332546"/>
            <a:ext cx="18900777" cy="452949"/>
          </a:xfrm>
          <a:prstGeom prst="rect">
            <a:avLst/>
          </a:prstGeom>
          <a:solidFill>
            <a:srgbClr val="3F61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8141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0" r:id="rId4"/>
    <p:sldLayoutId id="2147483664" r:id="rId5"/>
    <p:sldLayoutId id="2147483698" r:id="rId6"/>
  </p:sldLayoutIdLst>
  <p:txStyles>
    <p:titleStyle>
      <a:lvl1pPr algn="l" defTabSz="740049" rtl="0" eaLnBrk="1" latinLnBrk="0" hangingPunct="1">
        <a:spcBef>
          <a:spcPct val="0"/>
        </a:spcBef>
        <a:buNone/>
        <a:defRPr sz="72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77518" indent="-277518" algn="l" defTabSz="740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01288" indent="-231266" algn="l" defTabSz="740049" rtl="0" eaLnBrk="1" latinLnBrk="0" hangingPunct="1">
        <a:spcBef>
          <a:spcPct val="20000"/>
        </a:spcBef>
        <a:buFont typeface="Arial" panose="020B0604020202020204" pitchFamily="34" charset="0"/>
        <a:buChar char="–"/>
        <a:defRPr sz="4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925055" indent="-185010" algn="l" defTabSz="740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95081" indent="-185010" algn="l" defTabSz="740049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665105" indent="-185010" algn="l" defTabSz="740049" rtl="0" eaLnBrk="1" latinLnBrk="0" hangingPunct="1">
        <a:spcBef>
          <a:spcPct val="20000"/>
        </a:spcBef>
        <a:buFont typeface="Arial" panose="020B0604020202020204" pitchFamily="34" charset="0"/>
        <a:buChar char="»"/>
        <a:defRPr sz="3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035127" indent="-185010" algn="l" defTabSz="740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05150" indent="-185010" algn="l" defTabSz="740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775172" indent="-185010" algn="l" defTabSz="740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145199" indent="-185010" algn="l" defTabSz="740049" rtl="0" eaLnBrk="1" latinLnBrk="0" hangingPunct="1">
        <a:spcBef>
          <a:spcPct val="2000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0049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70022" algn="l" defTabSz="740049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40049" algn="l" defTabSz="740049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10068" algn="l" defTabSz="740049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80091" algn="l" defTabSz="740049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50117" algn="l" defTabSz="740049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20137" algn="l" defTabSz="740049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90162" algn="l" defTabSz="740049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60182" algn="l" defTabSz="740049" rtl="0" eaLnBrk="1" latinLnBrk="0" hangingPunct="1">
        <a:defRPr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86">
          <p15:clr>
            <a:srgbClr val="F26B43"/>
          </p15:clr>
        </p15:guide>
        <p15:guide id="2" pos="11120">
          <p15:clr>
            <a:srgbClr val="F26B43"/>
          </p15:clr>
        </p15:guide>
        <p15:guide id="3" orient="horz" pos="2414">
          <p15:clr>
            <a:srgbClr val="F26B43"/>
          </p15:clr>
        </p15:guide>
        <p15:guide id="4" orient="horz" pos="19081">
          <p15:clr>
            <a:srgbClr val="F26B43"/>
          </p15:clr>
        </p15:guide>
        <p15:guide id="5" pos="5954">
          <p15:clr>
            <a:srgbClr val="F26B43"/>
          </p15:clr>
        </p15:guide>
        <p15:guide id="6" orient="horz" pos="1058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E54E8E9-0F4C-4BE4-9053-782589C9DA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7125" y="5537248"/>
            <a:ext cx="18032400" cy="605287"/>
          </a:xfrm>
        </p:spPr>
        <p:txBody>
          <a:bodyPr/>
          <a:lstStyle/>
          <a:p>
            <a:endParaRPr lang="en-AU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43ADBD9-B7B0-45FF-9019-B3BD0D179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285" y="3762261"/>
            <a:ext cx="18032302" cy="1520636"/>
          </a:xfrm>
        </p:spPr>
        <p:txBody>
          <a:bodyPr/>
          <a:lstStyle/>
          <a:p>
            <a:endParaRPr lang="en-AU"/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14C8AA11-9AEB-4A9D-AE62-3F62447F732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0822" y="6396886"/>
            <a:ext cx="18099130" cy="25737873"/>
          </a:xfrm>
        </p:spPr>
        <p:txBody>
          <a:bodyPr>
            <a:normAutofit/>
          </a:bodyPr>
          <a:lstStyle/>
          <a:p>
            <a:r>
              <a:rPr lang="en-US" b="1" dirty="0"/>
              <a:t>16:9 Poster</a:t>
            </a:r>
            <a:br>
              <a:rPr lang="en-US" dirty="0"/>
            </a:br>
            <a:r>
              <a:rPr lang="en-US" dirty="0"/>
              <a:t>Electronic Portrait Template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This template has been designed to fit the screens that will be used onsite at the Conference.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Please clear all text and objects on this template before designing your Poster. </a:t>
            </a:r>
          </a:p>
          <a:p>
            <a:endParaRPr lang="en-US" dirty="0"/>
          </a:p>
          <a:p>
            <a:r>
              <a:rPr lang="en-AU" dirty="0"/>
              <a:t>We recommend you use standard system fonts such as Calibri, Verdana, Times New Roman, or Arial</a:t>
            </a:r>
          </a:p>
          <a:p>
            <a:r>
              <a:rPr lang="en-AU" b="1" dirty="0"/>
              <a:t>Recommended Font Sizes:</a:t>
            </a:r>
          </a:p>
          <a:p>
            <a:r>
              <a:rPr lang="en-AU" b="1" dirty="0"/>
              <a:t>72-80pt for Titles/Headings</a:t>
            </a:r>
            <a:br>
              <a:rPr lang="en-AU" dirty="0"/>
            </a:br>
            <a:r>
              <a:rPr lang="en-AU" b="1" dirty="0"/>
              <a:t>24-44pt for Text</a:t>
            </a:r>
          </a:p>
          <a:p>
            <a:endParaRPr lang="en-AU" dirty="0"/>
          </a:p>
          <a:p>
            <a:r>
              <a:rPr lang="en-AU" dirty="0"/>
              <a:t>Zooming tools are available when viewing electronic posters.</a:t>
            </a:r>
          </a:p>
          <a:p>
            <a:endParaRPr lang="en-AU" dirty="0"/>
          </a:p>
          <a:p>
            <a:r>
              <a:rPr lang="en-AU" dirty="0"/>
              <a:t>You may use a maximum of  </a:t>
            </a:r>
            <a:r>
              <a:rPr lang="en-AU" b="1" dirty="0"/>
              <a:t>5 slides.</a:t>
            </a:r>
          </a:p>
          <a:p>
            <a:endParaRPr lang="en-AU" dirty="0"/>
          </a:p>
        </p:txBody>
      </p:sp>
      <p:pic>
        <p:nvPicPr>
          <p:cNvPr id="21" name="Content Placeholder 7">
            <a:extLst>
              <a:ext uri="{FF2B5EF4-FFF2-40B4-BE49-F238E27FC236}">
                <a16:creationId xmlns:a16="http://schemas.microsoft.com/office/drawing/2014/main" id="{E5067336-B28E-4976-B689-7A8F9B44B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1515" y="19968071"/>
            <a:ext cx="7200000" cy="540715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E9DEFAB-F118-4881-979C-9F1E4BD19034}"/>
              </a:ext>
            </a:extLst>
          </p:cNvPr>
          <p:cNvSpPr txBox="1"/>
          <p:nvPr/>
        </p:nvSpPr>
        <p:spPr>
          <a:xfrm>
            <a:off x="1198063" y="25533749"/>
            <a:ext cx="8267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This picture will be 20cm wide onscreen</a:t>
            </a:r>
          </a:p>
        </p:txBody>
      </p:sp>
      <p:graphicFrame>
        <p:nvGraphicFramePr>
          <p:cNvPr id="23" name="Content Placeholder 17">
            <a:extLst>
              <a:ext uri="{FF2B5EF4-FFF2-40B4-BE49-F238E27FC236}">
                <a16:creationId xmlns:a16="http://schemas.microsoft.com/office/drawing/2014/main" id="{A18960F9-970F-4BD9-A885-5A60A5DB0D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5903904"/>
              </p:ext>
            </p:extLst>
          </p:nvPr>
        </p:nvGraphicFramePr>
        <p:xfrm>
          <a:off x="11246559" y="19639848"/>
          <a:ext cx="5760000" cy="90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44700221"/>
      </p:ext>
    </p:extLst>
  </p:cSld>
  <p:clrMapOvr>
    <a:masterClrMapping/>
  </p:clrMapOvr>
</p:sld>
</file>

<file path=ppt/theme/theme1.xml><?xml version="1.0" encoding="utf-8"?>
<a:theme xmlns:a="http://schemas.openxmlformats.org/drawingml/2006/main" name="IMC Default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</TotalTime>
  <Words>14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Tahoma</vt:lpstr>
      <vt:lpstr>IMC Default</vt:lpstr>
      <vt:lpstr>PowerPoint Presentation</vt:lpstr>
    </vt:vector>
  </TitlesOfParts>
  <Company>arinex Pty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 Title</dc:title>
  <dc:creator>Remi Hatsumi</dc:creator>
  <cp:lastModifiedBy>Robert Masana</cp:lastModifiedBy>
  <cp:revision>60</cp:revision>
  <dcterms:created xsi:type="dcterms:W3CDTF">2015-07-05T23:09:11Z</dcterms:created>
  <dcterms:modified xsi:type="dcterms:W3CDTF">2019-02-17T23:57:46Z</dcterms:modified>
  <cp:contentStatus/>
</cp:coreProperties>
</file>